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8" r:id="rId5"/>
    <p:sldId id="262" r:id="rId6"/>
    <p:sldId id="268" r:id="rId7"/>
    <p:sldId id="269" r:id="rId8"/>
    <p:sldId id="273" r:id="rId9"/>
    <p:sldId id="277" r:id="rId10"/>
    <p:sldId id="267" r:id="rId11"/>
    <p:sldId id="270" r:id="rId12"/>
    <p:sldId id="271" r:id="rId13"/>
    <p:sldId id="272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42C1DA-2680-468B-8FB9-66345B48D8CA}" v="124" dt="2023-10-12T14:50:45.254"/>
    <p1510:client id="{6DE96A64-69BD-462B-B66E-C6C359B39AF4}" v="10" dt="2023-10-12T08:30:31.424"/>
    <p1510:client id="{8D0CE760-A0FB-40CF-892D-B4AB37BEABC8}" v="51" dt="2023-10-12T17:13:56.793"/>
    <p1510:client id="{94800724-5C8D-44E4-8302-954A3F53621B}" v="6" dt="2023-10-12T07:46:17.567"/>
    <p1510:client id="{B35D3C37-ADB4-41E7-BFD3-89B751B0BCCC}" v="436" dt="2023-10-12T17:00:33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jectsNM/Global_Air_Transportation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50D33E-5AB4-6999-EACF-488C284E8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859" r="10274"/>
          <a:stretch/>
        </p:blipFill>
        <p:spPr>
          <a:xfrm>
            <a:off x="3" y="10"/>
            <a:ext cx="12191997" cy="6857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5208" y="1122363"/>
            <a:ext cx="9762225" cy="3063240"/>
          </a:xfrm>
        </p:spPr>
        <p:txBody>
          <a:bodyPr>
            <a:normAutofit/>
          </a:bodyPr>
          <a:lstStyle/>
          <a:p>
            <a:endParaRPr lang="en-GB" sz="6600">
              <a:solidFill>
                <a:schemeClr val="bg1"/>
              </a:solidFill>
            </a:endParaRPr>
          </a:p>
          <a:p>
            <a:r>
              <a:rPr lang="en-GB" sz="3200" dirty="0">
                <a:solidFill>
                  <a:srgbClr val="FFFFFF"/>
                </a:solidFill>
                <a:ea typeface="+mj-lt"/>
                <a:cs typeface="+mj-lt"/>
              </a:rPr>
              <a:t>Unlocking Insights into the Global Air Transportation Network 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NM ID = FFB433FA0E985C29C9E494565FEF2402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india with red dots&#10;&#10;Description automatically generated">
            <a:extLst>
              <a:ext uri="{FF2B5EF4-FFF2-40B4-BE49-F238E27FC236}">
                <a16:creationId xmlns:a16="http://schemas.microsoft.com/office/drawing/2014/main" id="{50FEFB36-38F6-FA71-99BD-0022C2420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" y="5751"/>
            <a:ext cx="12180539" cy="68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82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AD35B5E-D87B-EA3B-1965-9AD36EAFE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" y="5751"/>
            <a:ext cx="12180539" cy="68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18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94A5CC5-4223-E1E8-FFB8-1811814D3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" y="5751"/>
            <a:ext cx="12180539" cy="68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04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A0067FB6-2FB1-A731-7465-684F22F47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" y="5751"/>
            <a:ext cx="12180539" cy="68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71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F792EC1-BAE9-0CAE-7BDB-3892FB6D6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" y="-8626"/>
            <a:ext cx="12163527" cy="68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85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AE488D2-E5DC-E385-43D1-72B2AD08F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5"/>
            <a:ext cx="12192000" cy="63476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3529D4-6D9A-EB2E-92FA-FBAAB1826DD5}"/>
              </a:ext>
            </a:extLst>
          </p:cNvPr>
          <p:cNvSpPr txBox="1"/>
          <p:nvPr/>
        </p:nvSpPr>
        <p:spPr>
          <a:xfrm>
            <a:off x="1994244" y="6461396"/>
            <a:ext cx="782373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 b="1" dirty="0">
                <a:ea typeface="+mn-lt"/>
                <a:cs typeface="+mn-lt"/>
                <a:hlinkClick r:id="rId3"/>
              </a:rPr>
              <a:t>https://github.com/projectsNM/Global_Air_Transportation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09315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4" name="Freeform: Shape 10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18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11F143D-64EC-0467-6FF8-0562126C30BE}"/>
              </a:ext>
            </a:extLst>
          </p:cNvPr>
          <p:cNvSpPr txBox="1"/>
          <p:nvPr/>
        </p:nvSpPr>
        <p:spPr>
          <a:xfrm>
            <a:off x="3371787" y="1741337"/>
            <a:ext cx="5448730" cy="23879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5844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053026E-0CAF-42F5-00B8-80D2B7D7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924" y="991261"/>
            <a:ext cx="5754696" cy="1837349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solidFill>
                  <a:schemeClr val="tx2"/>
                </a:solidFill>
                <a:ea typeface="Calibri Light"/>
                <a:cs typeface="Calibri Light"/>
              </a:rPr>
              <a:t>My Team Members</a:t>
            </a:r>
            <a:endParaRPr lang="en-GB" sz="4000" dirty="0">
              <a:solidFill>
                <a:schemeClr val="tx2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4269DB-5518-C183-EE81-C18B28567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0412" y="2979336"/>
            <a:ext cx="5709721" cy="2430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solidFill>
                  <a:schemeClr val="tx2"/>
                </a:solidFill>
                <a:ea typeface="Calibri"/>
                <a:cs typeface="Calibri"/>
              </a:rPr>
              <a:t>Nagarathinam</a:t>
            </a:r>
          </a:p>
          <a:p>
            <a:r>
              <a:rPr lang="en-GB" dirty="0">
                <a:solidFill>
                  <a:schemeClr val="tx2"/>
                </a:solidFill>
                <a:ea typeface="Calibri"/>
                <a:cs typeface="Calibri"/>
              </a:rPr>
              <a:t>Naveen</a:t>
            </a:r>
          </a:p>
          <a:p>
            <a:r>
              <a:rPr lang="en-GB" err="1">
                <a:solidFill>
                  <a:schemeClr val="tx2"/>
                </a:solidFill>
                <a:ea typeface="Calibri"/>
                <a:cs typeface="Calibri"/>
              </a:rPr>
              <a:t>Sangesh</a:t>
            </a:r>
            <a:r>
              <a:rPr lang="en-GB" dirty="0">
                <a:solidFill>
                  <a:schemeClr val="tx2"/>
                </a:solidFill>
                <a:ea typeface="Calibri"/>
                <a:cs typeface="Calibri"/>
              </a:rPr>
              <a:t> </a:t>
            </a:r>
            <a:r>
              <a:rPr lang="en-GB" err="1">
                <a:solidFill>
                  <a:schemeClr val="tx2"/>
                </a:solidFill>
                <a:ea typeface="Calibri"/>
                <a:cs typeface="Calibri"/>
              </a:rPr>
              <a:t>waran</a:t>
            </a:r>
            <a:endParaRPr lang="en-GB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GB" dirty="0">
                <a:solidFill>
                  <a:schemeClr val="tx2"/>
                </a:solidFill>
                <a:ea typeface="Calibri"/>
                <a:cs typeface="Calibri"/>
              </a:rPr>
              <a:t>Santhosh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69795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user&#10;&#10;Description automatically generated">
            <a:extLst>
              <a:ext uri="{FF2B5EF4-FFF2-40B4-BE49-F238E27FC236}">
                <a16:creationId xmlns:a16="http://schemas.microsoft.com/office/drawing/2014/main" id="{FF469346-F18A-A541-1C86-DAC328CC2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249" y="643467"/>
            <a:ext cx="8949501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1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4C91CEE-4CCA-5264-E255-3F59395B0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5"/>
            <a:ext cx="12192000" cy="68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00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EF8D8C0-64C8-9576-02E5-4AD95FAA69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77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C2946E7-8DFA-A7D6-9D2B-4C12ECF8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866"/>
            <a:ext cx="12192000" cy="57277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D09CAB-D972-98AB-3B7B-3BA0DB6CB568}"/>
              </a:ext>
            </a:extLst>
          </p:cNvPr>
          <p:cNvSpPr txBox="1"/>
          <p:nvPr/>
        </p:nvSpPr>
        <p:spPr>
          <a:xfrm>
            <a:off x="4894964" y="208647"/>
            <a:ext cx="44047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dirty="0">
                <a:ea typeface="Calibri"/>
                <a:cs typeface="Calibri"/>
              </a:rPr>
              <a:t>DATA SOURCE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75653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0D393-5BA2-CF75-188F-A340B4F22D36}"/>
              </a:ext>
            </a:extLst>
          </p:cNvPr>
          <p:cNvSpPr txBox="1"/>
          <p:nvPr/>
        </p:nvSpPr>
        <p:spPr>
          <a:xfrm>
            <a:off x="4259906" y="4908"/>
            <a:ext cx="46621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b="1" dirty="0">
                <a:ea typeface="Calibri"/>
                <a:cs typeface="Calibri"/>
              </a:rPr>
              <a:t>GLOBAL AIR TRANSPORTATION NETWORK</a:t>
            </a:r>
            <a:endParaRPr lang="en-GB" sz="2000" b="1"/>
          </a:p>
        </p:txBody>
      </p:sp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5AEC4BAE-BDA1-2FB4-75BA-67CBC27E9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05" y="887578"/>
            <a:ext cx="4318682" cy="226292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2140B17-22E1-B4AF-E41E-EF21D33E9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242" y="887577"/>
            <a:ext cx="4183254" cy="226292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D90A68-45D2-AE8D-1BCC-8CD48DC9C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4" y="4228162"/>
            <a:ext cx="4318682" cy="217263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8361206-AD5E-60F0-A3CF-67B877A28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243" y="4228159"/>
            <a:ext cx="4183253" cy="2172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6CDD3F-E806-920F-55AE-54FF8D136E3D}"/>
              </a:ext>
            </a:extLst>
          </p:cNvPr>
          <p:cNvSpPr txBox="1"/>
          <p:nvPr/>
        </p:nvSpPr>
        <p:spPr>
          <a:xfrm>
            <a:off x="2051663" y="496103"/>
            <a:ext cx="1711764" cy="386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50976">
              <a:spcAft>
                <a:spcPts val="600"/>
              </a:spcAft>
            </a:pPr>
            <a:r>
              <a:rPr lang="en-GB" sz="1872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1_World map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BABE3-0BE0-9D4E-EF2C-77D6B4C6405E}"/>
              </a:ext>
            </a:extLst>
          </p:cNvPr>
          <p:cNvSpPr txBox="1"/>
          <p:nvPr/>
        </p:nvSpPr>
        <p:spPr>
          <a:xfrm>
            <a:off x="8409488" y="457200"/>
            <a:ext cx="1906282" cy="386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50976">
              <a:spcAft>
                <a:spcPts val="600"/>
              </a:spcAft>
            </a:pPr>
            <a:r>
              <a:rPr lang="en-GB" sz="1872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2_No of Airports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B8D7B-A5B5-0004-2576-AEBE3C40C707}"/>
              </a:ext>
            </a:extLst>
          </p:cNvPr>
          <p:cNvSpPr txBox="1"/>
          <p:nvPr/>
        </p:nvSpPr>
        <p:spPr>
          <a:xfrm>
            <a:off x="2048726" y="3666758"/>
            <a:ext cx="2450568" cy="386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50976">
              <a:spcAft>
                <a:spcPts val="600"/>
              </a:spcAft>
            </a:pPr>
            <a:r>
              <a:rPr lang="en-GB" sz="1872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3_Altitude in country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69B6D0-69D2-3225-99EE-5F0EDA3F1283}"/>
              </a:ext>
            </a:extLst>
          </p:cNvPr>
          <p:cNvSpPr txBox="1"/>
          <p:nvPr/>
        </p:nvSpPr>
        <p:spPr>
          <a:xfrm>
            <a:off x="8412792" y="3750071"/>
            <a:ext cx="2142641" cy="386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50976">
              <a:spcAft>
                <a:spcPts val="600"/>
              </a:spcAft>
            </a:pPr>
            <a:r>
              <a:rPr lang="en-GB" sz="1872" kern="1200" dirty="0">
                <a:solidFill>
                  <a:schemeClr val="tx1"/>
                </a:solidFill>
                <a:latin typeface="+mn-lt"/>
                <a:ea typeface="+mn-lt"/>
                <a:cs typeface="+mn-lt"/>
              </a:rPr>
              <a:t>4_Altitude in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8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4CB1623-CBE5-4343-F1EC-6E485AABC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97BB7E-8F27-30FA-B632-343914D94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8C724-C9D0-0EF6-BEA1-24BB0600D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72E8C-386E-6D5A-29B5-9E7CCED04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40B171-CBF3-FB2F-BF76-00FF7A5DC17A}"/>
              </a:ext>
            </a:extLst>
          </p:cNvPr>
          <p:cNvSpPr txBox="1"/>
          <p:nvPr/>
        </p:nvSpPr>
        <p:spPr>
          <a:xfrm>
            <a:off x="4259906" y="4908"/>
            <a:ext cx="46621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b="1" dirty="0">
                <a:ea typeface="Calibri"/>
                <a:cs typeface="Calibri"/>
              </a:rPr>
              <a:t>GLOBAL AIR TRANSPORTATION NETWORK</a:t>
            </a:r>
            <a:endParaRPr lang="en-GB" sz="2000" b="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96B980-27AB-D7AB-4125-4847E366B925}"/>
              </a:ext>
            </a:extLst>
          </p:cNvPr>
          <p:cNvSpPr txBox="1"/>
          <p:nvPr/>
        </p:nvSpPr>
        <p:spPr>
          <a:xfrm>
            <a:off x="2195437" y="510480"/>
            <a:ext cx="1711764" cy="386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50976">
              <a:spcAft>
                <a:spcPts val="600"/>
              </a:spcAft>
            </a:pPr>
            <a:r>
              <a:rPr lang="en-GB" sz="1850" dirty="0">
                <a:ea typeface="+mn-lt"/>
                <a:cs typeface="+mn-lt"/>
              </a:rPr>
              <a:t>5</a:t>
            </a:r>
            <a:r>
              <a:rPr lang="en-GB" sz="1850" kern="1200" dirty="0">
                <a:ea typeface="+mn-lt"/>
                <a:cs typeface="+mn-lt"/>
              </a:rPr>
              <a:t>_</a:t>
            </a:r>
            <a:r>
              <a:rPr lang="en-GB" sz="1850" dirty="0">
                <a:ea typeface="+mn-lt"/>
                <a:cs typeface="+mn-lt"/>
              </a:rPr>
              <a:t>Airline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7F3EC7-75DD-F48F-F0C3-684A9CF52E67}"/>
              </a:ext>
            </a:extLst>
          </p:cNvPr>
          <p:cNvSpPr txBox="1"/>
          <p:nvPr/>
        </p:nvSpPr>
        <p:spPr>
          <a:xfrm>
            <a:off x="8409488" y="457200"/>
            <a:ext cx="1906282" cy="386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50976">
              <a:spcAft>
                <a:spcPts val="600"/>
              </a:spcAft>
            </a:pPr>
            <a:r>
              <a:rPr lang="en-GB" sz="1850" dirty="0">
                <a:ea typeface="+mn-lt"/>
                <a:cs typeface="+mn-lt"/>
              </a:rPr>
              <a:t>6</a:t>
            </a:r>
            <a:r>
              <a:rPr lang="en-GB" sz="1850" kern="1200" dirty="0">
                <a:ea typeface="+mn-lt"/>
                <a:cs typeface="+mn-lt"/>
              </a:rPr>
              <a:t>_No of </a:t>
            </a:r>
            <a:r>
              <a:rPr lang="en-GB" sz="1850" dirty="0">
                <a:ea typeface="+mn-lt"/>
                <a:cs typeface="+mn-lt"/>
              </a:rPr>
              <a:t>Airlines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FD9666-9175-BCC9-DC4A-26DAD72B9DCE}"/>
              </a:ext>
            </a:extLst>
          </p:cNvPr>
          <p:cNvSpPr txBox="1"/>
          <p:nvPr/>
        </p:nvSpPr>
        <p:spPr>
          <a:xfrm>
            <a:off x="1689292" y="3666758"/>
            <a:ext cx="2723737" cy="3770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50976">
              <a:spcAft>
                <a:spcPts val="600"/>
              </a:spcAft>
            </a:pPr>
            <a:r>
              <a:rPr lang="en-GB" sz="1850" dirty="0">
                <a:ea typeface="+mn-lt"/>
                <a:cs typeface="+mn-lt"/>
              </a:rPr>
              <a:t>7</a:t>
            </a:r>
            <a:r>
              <a:rPr lang="en-GB" sz="1850" kern="1200" dirty="0">
                <a:ea typeface="+mn-lt"/>
                <a:cs typeface="+mn-lt"/>
              </a:rPr>
              <a:t>_</a:t>
            </a:r>
            <a:r>
              <a:rPr lang="en-GB" sz="1850" dirty="0">
                <a:ea typeface="+mn-lt"/>
                <a:cs typeface="+mn-lt"/>
              </a:rPr>
              <a:t>No of flight</a:t>
            </a:r>
            <a:r>
              <a:rPr lang="en-GB" sz="1850" kern="1200" dirty="0">
                <a:ea typeface="+mn-lt"/>
                <a:cs typeface="+mn-lt"/>
              </a:rPr>
              <a:t> in country</a:t>
            </a:r>
            <a:endParaRPr lang="en-US" sz="1850" dirty="0">
              <a:ea typeface="+mn-lt"/>
              <a:cs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506A42-BF04-5258-8B2F-CCFD164B354F}"/>
              </a:ext>
            </a:extLst>
          </p:cNvPr>
          <p:cNvSpPr txBox="1"/>
          <p:nvPr/>
        </p:nvSpPr>
        <p:spPr>
          <a:xfrm>
            <a:off x="8412792" y="3750071"/>
            <a:ext cx="2142641" cy="386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50976">
              <a:spcAft>
                <a:spcPts val="600"/>
              </a:spcAft>
            </a:pPr>
            <a:r>
              <a:rPr lang="en-GB" sz="1850" dirty="0">
                <a:ea typeface="+mn-lt"/>
                <a:cs typeface="+mn-lt"/>
              </a:rPr>
              <a:t>8</a:t>
            </a:r>
            <a:r>
              <a:rPr lang="en-GB" sz="1850" kern="1200" dirty="0">
                <a:ea typeface="+mn-lt"/>
                <a:cs typeface="+mn-lt"/>
              </a:rPr>
              <a:t>_</a:t>
            </a:r>
            <a:r>
              <a:rPr lang="en-GB" sz="1850" dirty="0">
                <a:ea typeface="+mn-lt"/>
                <a:cs typeface="+mn-lt"/>
              </a:rPr>
              <a:t>N0 of flights</a:t>
            </a:r>
            <a:endParaRPr lang="en-US" dirty="0"/>
          </a:p>
        </p:txBody>
      </p:sp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DDCA07F4-E5AE-CF2D-311C-0D93A2483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45" y="938959"/>
            <a:ext cx="4313208" cy="2190875"/>
          </a:xfrm>
          <a:prstGeom prst="rect">
            <a:avLst/>
          </a:prstGeom>
        </p:spPr>
      </p:pic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6FB4B92E-E20D-62A5-5F50-F12EF78D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943" y="852696"/>
            <a:ext cx="4183812" cy="2277138"/>
          </a:xfrm>
          <a:prstGeom prst="rect">
            <a:avLst/>
          </a:prstGeom>
        </p:spPr>
      </p:pic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B6CD7CF7-307C-3393-8DDB-F092BE225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45" y="4231374"/>
            <a:ext cx="4313208" cy="2162120"/>
          </a:xfrm>
          <a:prstGeom prst="rect">
            <a:avLst/>
          </a:prstGeom>
        </p:spPr>
      </p:pic>
      <p:pic>
        <p:nvPicPr>
          <p:cNvPr id="31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14D97366-AF91-1CD1-C008-DAD3DA7E7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943" y="4231374"/>
            <a:ext cx="4183812" cy="216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3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4CB1623-CBE5-4343-F1EC-6E485AABC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97BB7E-8F27-30FA-B632-343914D94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8C724-C9D0-0EF6-BEA1-24BB0600D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72E8C-386E-6D5A-29B5-9E7CCED04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193113-5959-815F-E7FC-3049B005A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 descr="A map of india with many dots&#10;&#10;Description automatically generated">
            <a:extLst>
              <a:ext uri="{FF2B5EF4-FFF2-40B4-BE49-F238E27FC236}">
                <a16:creationId xmlns:a16="http://schemas.microsoft.com/office/drawing/2014/main" id="{0CF44D69-CBB4-D74A-3BF9-469FE2884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950188"/>
            <a:ext cx="5621528" cy="275917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7F0B816-B333-36FD-7A77-46F69D803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60" y="947171"/>
            <a:ext cx="5733690" cy="27639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87BEF5-C8AF-8801-7945-D804A2F8641F}"/>
              </a:ext>
            </a:extLst>
          </p:cNvPr>
          <p:cNvSpPr txBox="1"/>
          <p:nvPr/>
        </p:nvSpPr>
        <p:spPr>
          <a:xfrm>
            <a:off x="5041893" y="-5260"/>
            <a:ext cx="21162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 b="1" dirty="0">
                <a:ea typeface="Calibri"/>
                <a:cs typeface="Calibri"/>
              </a:rPr>
              <a:t>DASHBOARD</a:t>
            </a:r>
            <a:endParaRPr lang="en-GB" sz="2400" b="1" dirty="0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1013C589-3743-89B8-ECAE-36D86D35D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" y="3923285"/>
            <a:ext cx="5618671" cy="2936448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3F94BCFF-84C5-E712-9DFE-12DBB8C8D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811" y="3928612"/>
            <a:ext cx="5722189" cy="292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70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 Unlocking Insights into the Global Air Transportation Network </vt:lpstr>
      <vt:lpstr>My Team Members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352</cp:revision>
  <dcterms:created xsi:type="dcterms:W3CDTF">2023-10-12T07:37:20Z</dcterms:created>
  <dcterms:modified xsi:type="dcterms:W3CDTF">2023-10-12T17:14:33Z</dcterms:modified>
</cp:coreProperties>
</file>